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288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F23-FB81-1058-F2B8-76B090846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E3A329-F09B-92DE-0FC8-CC589E3CA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9530F-50A0-9996-CAC1-3D0EDA4B6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FAB6D-F72D-95D8-6A65-6759033C1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91D8D-EC09-7C97-4309-BF1A21EAA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229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9F2D2-E020-44FF-F849-182B6BB8B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7AC690-261B-AF17-2B5F-0908E82FFA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6D9C7-976D-3385-A4A8-2B8C68F4F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581CD-3DA3-0765-3811-30C892A9C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11A7B-DC9B-8A03-9CB7-F8484B8B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8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F1AFA9-35B5-F733-1032-34902F92D5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235863-A250-6311-7ED3-9C1D2564A5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E4A1C-B6DA-4F63-F44C-5EB1DDF88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3903E-E372-4208-686D-3475D1779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D9D22-0871-46E5-CB75-B6F0F7037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91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2D529-9615-0862-087E-A3FAF06A9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516EB-47D6-9BD2-6C86-DB4DA8EF2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A5D81-94E3-CB88-09EA-15AA52BC2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7B463-3027-63A8-0E53-238AA81D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24B52-48D7-9875-0208-5A5FBC116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4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8C812-6BDB-6B16-9F98-07CBE03EB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9056A-2CE2-6CD3-2FF8-BFE653210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F996E-89CA-365D-76DC-D0B6AA224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B786A-865D-BF54-F455-F8A2DA8F4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E262C-DC9C-8CCD-55A4-5101191AA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74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22208-4BC2-0B79-4221-B1CFD63F9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68734D-44EB-FEA8-C25C-962AFBB09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289ED-5A7E-A028-FAE2-533FCA4236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3496D8-52C1-8C91-8485-7124E7147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DC7E29-82D5-3F34-DD5A-2982C61C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84404-24A4-C58A-ACD6-4FDF77B75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3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75C75-9AF3-7DA8-4866-456CEE1D7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BF921-1DEC-65DD-B7D5-5F5B7E07C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641A8-BE6C-3C52-AB23-4CCF3AA59F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A5197D-84EA-9886-E18F-7DE1AB8C26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987114-9F37-BC38-85DD-544D1DA74E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96E1E6-A452-8B75-7CEE-0425B564A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DAAE42-CE43-A43C-3007-9873EFF0F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AA87A9-AB8E-5466-9388-D4A5AF525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66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223CF-4478-D635-07BE-B44CFEC8C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18660F-1171-2AB7-C0C1-46E7D897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F910B0-7263-0E78-68AC-0060F8EE8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114E9D-BD32-9D4B-A08D-A2925E238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3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45F641-EC7D-DB86-4583-8E42062B1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65067-C90C-62F6-FEE5-60B618032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D8CC5-42FC-AE48-9539-2374B4E42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5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887C9-93B6-FBA4-1102-0CB52EC02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28207-7BA9-2C70-FA94-1FD68C1E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B0180A-894D-602F-F623-DF9782F39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5CEC5-378D-9CE7-F86E-B3919EFD6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E1299C-164C-90CB-CCB3-0C3E00C30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810AE5-28D4-A527-8475-1E506C904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3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7F45E-AA1A-E178-E8B9-E06335362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0FEC27-2B89-0B3C-D313-59459CE7D6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BE976C-3573-B432-6968-1F8C6D0584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EC4459-DB63-1B05-3D47-D3A979F21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776E5C-47E6-569A-00D6-263A53817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F57676-1CE2-4113-CD8C-5768C2083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782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DD31DD-6AB1-BBFB-9858-86F77328D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981735-8B71-B705-75CD-B90BEEE73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9511C-65B2-45CE-946F-0012DC51A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5BDB8-F09E-4C2C-9B1B-B3910A4DB4E7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FA37C-285C-A239-DD78-73693F1E65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62AC2-B4A1-0739-2E3B-D9296053BF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D49A1-5DA0-4581-A21E-EFD18F9696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24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E51BA4DF-2BD4-4EC2-B1DB-B27C8AC71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79F239-A324-4111-36BD-E5C7BE676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3733" y="548464"/>
            <a:ext cx="6798541" cy="1675623"/>
          </a:xfrm>
        </p:spPr>
        <p:txBody>
          <a:bodyPr anchor="b">
            <a:normAutofit/>
          </a:bodyPr>
          <a:lstStyle/>
          <a:p>
            <a:r>
              <a:rPr lang="en-US" b="1" dirty="0">
                <a:latin typeface="+mn-lt"/>
              </a:rPr>
              <a:t>Midterm Guidelines</a:t>
            </a:r>
          </a:p>
        </p:txBody>
      </p:sp>
      <p:pic>
        <p:nvPicPr>
          <p:cNvPr id="24" name="Picture 23" descr="Stack of magazines on table">
            <a:extLst>
              <a:ext uri="{FF2B5EF4-FFF2-40B4-BE49-F238E27FC236}">
                <a16:creationId xmlns:a16="http://schemas.microsoft.com/office/drawing/2014/main" id="{9DC1EB09-236E-B854-FCC5-92F9F9D0A4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913" r="13242" b="-1"/>
          <a:stretch/>
        </p:blipFill>
        <p:spPr>
          <a:xfrm>
            <a:off x="1" y="10"/>
            <a:ext cx="4196496" cy="6857990"/>
          </a:xfrm>
          <a:prstGeom prst="rect">
            <a:avLst/>
          </a:prstGeom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380AA-E388-45F9-DC9C-3930B89B1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34" y="2409830"/>
            <a:ext cx="6798539" cy="370521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ato Extended"/>
              </a:rPr>
              <a:t>Access Code: </a:t>
            </a:r>
            <a:r>
              <a:rPr lang="en-US" sz="2000" b="1" i="0" dirty="0">
                <a:effectLst/>
                <a:latin typeface="Lato Extended"/>
              </a:rPr>
              <a:t>MidtermFall2023</a:t>
            </a:r>
            <a:endParaRPr lang="en-US" sz="2000" b="1" dirty="0">
              <a:latin typeface="Lato Extended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ato Extended"/>
              </a:rPr>
              <a:t>Time: </a:t>
            </a:r>
            <a:r>
              <a:rPr lang="en-US" sz="2000" b="1" i="0" dirty="0">
                <a:effectLst/>
                <a:latin typeface="Lato Extended"/>
              </a:rPr>
              <a:t>1 hour 15 minutes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ato Extended"/>
              </a:rPr>
              <a:t>This is </a:t>
            </a:r>
            <a:r>
              <a:rPr lang="en-US" sz="2000" b="1" i="0" dirty="0">
                <a:effectLst/>
                <a:latin typeface="Lato Extended"/>
              </a:rPr>
              <a:t>not an open-book exam</a:t>
            </a:r>
            <a:r>
              <a:rPr lang="en-US" sz="2000" b="0" i="0" dirty="0">
                <a:effectLst/>
                <a:latin typeface="Lato Extended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i="0" dirty="0">
                <a:effectLst/>
                <a:latin typeface="Lato Extended"/>
              </a:rPr>
              <a:t>Only handwritten notes are allowed</a:t>
            </a:r>
            <a:r>
              <a:rPr lang="en-US" sz="2000" b="0" i="0" dirty="0">
                <a:effectLst/>
                <a:latin typeface="Lato Extended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ato Extended"/>
              </a:rPr>
              <a:t>No communication with Humans (for help!) while taking this quiz.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ato Extended"/>
              </a:rPr>
              <a:t>Usage of the internet, Generative AI, or any other source leads to an Honor Code Violation!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Lato Extended"/>
              </a:rPr>
              <a:t>Total </a:t>
            </a:r>
            <a:r>
              <a:rPr lang="en-US" sz="2000" b="1" i="0" dirty="0">
                <a:effectLst/>
                <a:latin typeface="Lato Extended"/>
              </a:rPr>
              <a:t>41 questions </a:t>
            </a:r>
            <a:r>
              <a:rPr lang="en-US" sz="2000" b="0" i="0" dirty="0">
                <a:effectLst/>
                <a:latin typeface="Lato Extended"/>
              </a:rPr>
              <a:t>- total possible points: 100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95638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Lato Extended</vt:lpstr>
      <vt:lpstr>Office Theme</vt:lpstr>
      <vt:lpstr>Midterm Guidelines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Belsare, Prajakta Pradip - belsarpp</dc:creator>
  <cp:lastModifiedBy>Belsare, Prajakta Pradip - belsarpp</cp:lastModifiedBy>
  <cp:revision>6</cp:revision>
  <dcterms:created xsi:type="dcterms:W3CDTF">2023-09-20T16:32:27Z</dcterms:created>
  <dcterms:modified xsi:type="dcterms:W3CDTF">2023-10-16T17:31:22Z</dcterms:modified>
</cp:coreProperties>
</file>